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95" autoAdjust="0"/>
    <p:restoredTop sz="93453" autoAdjust="0"/>
  </p:normalViewPr>
  <p:slideViewPr>
    <p:cSldViewPr showGuides="1">
      <p:cViewPr varScale="1">
        <p:scale>
          <a:sx n="151" d="100"/>
          <a:sy n="151" d="100"/>
        </p:scale>
        <p:origin x="930" y="13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19/05/2025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19/05/2025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2025-2026</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2025</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ateliers</a:t>
            </a:r>
            <a:br>
              <a:rPr lang="fr-FR" sz="1600" b="0" dirty="0"/>
            </a:br>
            <a:r>
              <a:rPr lang="fr-FR" sz="1600" b="0" dirty="0"/>
              <a:t>Avenir Pro 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ou famille de métiers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purl.org/dc/terms/"/>
    <ds:schemaRef ds:uri="http://www.w3.org/XML/1998/namespace"/>
    <ds:schemaRef ds:uri="http://schemas.openxmlformats.org/package/2006/metadata/core-properties"/>
    <ds:schemaRef ds:uri="http://schemas.microsoft.com/office/2006/documentManagement/types"/>
    <ds:schemaRef ds:uri="2c7ddd52-0a06-43b1-a35c-dcb15ea2e3f4"/>
    <ds:schemaRef ds:uri="http://schemas.microsoft.com/office/2006/metadata/properties"/>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1175</Words>
  <Application>Microsoft Office PowerPoint</Application>
  <PresentationFormat>Affichage à l'écran (16:9)</PresentationFormat>
  <Paragraphs>130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907</cp:revision>
  <cp:lastPrinted>2024-02-05T08:58:46Z</cp:lastPrinted>
  <dcterms:created xsi:type="dcterms:W3CDTF">2020-03-05T15:21:24Z</dcterms:created>
  <dcterms:modified xsi:type="dcterms:W3CDTF">2025-05-19T12:39:01Z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